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4" r:id="rId10"/>
    <p:sldId id="262" r:id="rId11"/>
    <p:sldId id="265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4" r:id="rId21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sh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>
        <p:scale>
          <a:sx n="60" d="100"/>
          <a:sy n="60" d="100"/>
        </p:scale>
        <p:origin x="-786" y="-2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C246B-B6D6-4CD6-9E38-D2FC5F9DED6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3EFF39-BA80-406C-BBD7-B26B38CEF1F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খাদ্য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7149AB5-C3B3-422B-BD6D-94171FA5EC21}" type="parTrans" cxnId="{9F547252-316E-45CE-BA5C-EC2B59A1B1B0}">
      <dgm:prSet/>
      <dgm:spPr/>
      <dgm:t>
        <a:bodyPr/>
        <a:lstStyle/>
        <a:p>
          <a:endParaRPr lang="en-US"/>
        </a:p>
      </dgm:t>
    </dgm:pt>
    <dgm:pt modelId="{D53C2061-BB88-4556-A4CA-85D61C4C748A}" type="sibTrans" cxnId="{9F547252-316E-45CE-BA5C-EC2B59A1B1B0}">
      <dgm:prSet/>
      <dgm:spPr/>
      <dgm:t>
        <a:bodyPr/>
        <a:lstStyle/>
        <a:p>
          <a:endParaRPr lang="en-US"/>
        </a:p>
      </dgm:t>
    </dgm:pt>
    <dgm:pt modelId="{C5D3070F-CDB2-4B9F-8C81-1994F3D1679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আমিষ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06E7106-6161-4025-8214-069EFAC8196F}" type="parTrans" cxnId="{42B4E305-9086-4A0D-9644-0758CC83E317}">
      <dgm:prSet/>
      <dgm:spPr/>
      <dgm:t>
        <a:bodyPr/>
        <a:lstStyle/>
        <a:p>
          <a:endParaRPr lang="en-US"/>
        </a:p>
      </dgm:t>
    </dgm:pt>
    <dgm:pt modelId="{457813FF-CD8D-48FC-97FC-458E0531EBDB}" type="sibTrans" cxnId="{42B4E305-9086-4A0D-9644-0758CC83E317}">
      <dgm:prSet/>
      <dgm:spPr/>
      <dgm:t>
        <a:bodyPr/>
        <a:lstStyle/>
        <a:p>
          <a:endParaRPr lang="en-US"/>
        </a:p>
      </dgm:t>
    </dgm:pt>
    <dgm:pt modelId="{90571265-4D24-4517-8BBD-B2FB5444C69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শর্করা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0088146-8A74-45EA-9872-5D52E8737109}" type="parTrans" cxnId="{FF0AB2E7-BCF3-4FDE-83C6-9AE8423D8BD5}">
      <dgm:prSet/>
      <dgm:spPr/>
      <dgm:t>
        <a:bodyPr/>
        <a:lstStyle/>
        <a:p>
          <a:endParaRPr lang="en-US"/>
        </a:p>
      </dgm:t>
    </dgm:pt>
    <dgm:pt modelId="{AF9E1FB1-9132-4AA5-B70F-46E077C7863A}" type="sibTrans" cxnId="{FF0AB2E7-BCF3-4FDE-83C6-9AE8423D8BD5}">
      <dgm:prSet/>
      <dgm:spPr/>
      <dgm:t>
        <a:bodyPr/>
        <a:lstStyle/>
        <a:p>
          <a:endParaRPr lang="en-US"/>
        </a:p>
      </dgm:t>
    </dgm:pt>
    <dgm:pt modelId="{09133CE0-981E-4716-A5D4-40A581084EC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স্নেহ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562B98B-BA87-46D6-AB49-4E1406C56232}" type="parTrans" cxnId="{795AB33D-BA79-4766-A4C1-16B9B175F802}">
      <dgm:prSet/>
      <dgm:spPr/>
      <dgm:t>
        <a:bodyPr/>
        <a:lstStyle/>
        <a:p>
          <a:endParaRPr lang="en-US"/>
        </a:p>
      </dgm:t>
    </dgm:pt>
    <dgm:pt modelId="{8D94BBC9-DD5D-47F8-82C8-2684DA6661E4}" type="sibTrans" cxnId="{795AB33D-BA79-4766-A4C1-16B9B175F802}">
      <dgm:prSet/>
      <dgm:spPr/>
      <dgm:t>
        <a:bodyPr/>
        <a:lstStyle/>
        <a:p>
          <a:endParaRPr lang="en-US"/>
        </a:p>
      </dgm:t>
    </dgm:pt>
    <dgm:pt modelId="{61AD07AC-13DD-4221-853A-23CB68CD09C6}" type="pres">
      <dgm:prSet presAssocID="{21EC246B-B6D6-4CD6-9E38-D2FC5F9DED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EA84AE-A929-4B5E-ACDA-056F45F0A233}" type="pres">
      <dgm:prSet presAssocID="{033EFF39-BA80-406C-BBD7-B26B38CEF1F2}" presName="singleCycle" presStyleCnt="0"/>
      <dgm:spPr/>
    </dgm:pt>
    <dgm:pt modelId="{2E88BC09-9BC3-4089-A57F-29EF7A84E0CA}" type="pres">
      <dgm:prSet presAssocID="{033EFF39-BA80-406C-BBD7-B26B38CEF1F2}" presName="singleCenter" presStyleLbl="node1" presStyleIdx="0" presStyleCnt="4" custLinFactNeighborX="-957" custLinFactNeighborY="-835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4BDB5F6-7264-44C6-A39C-852830E313DB}" type="pres">
      <dgm:prSet presAssocID="{206E7106-6161-4025-8214-069EFAC8196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FE825E9E-82BB-4173-BE68-E9B06C159FE8}" type="pres">
      <dgm:prSet presAssocID="{C5D3070F-CDB2-4B9F-8C81-1994F3D16798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EED7E-D358-4A24-AEFA-6217CCB82ACB}" type="pres">
      <dgm:prSet presAssocID="{60088146-8A74-45EA-9872-5D52E8737109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392E63A-4C91-4EC2-A86D-DC4433506DDB}" type="pres">
      <dgm:prSet presAssocID="{90571265-4D24-4517-8BBD-B2FB5444C695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13712-39DB-4D06-A948-579D52E30DF6}" type="pres">
      <dgm:prSet presAssocID="{E562B98B-BA87-46D6-AB49-4E1406C5623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7D75DD8-1193-4D95-AF6D-BDBAB74107D2}" type="pres">
      <dgm:prSet presAssocID="{09133CE0-981E-4716-A5D4-40A581084ECB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4E305-9086-4A0D-9644-0758CC83E317}" srcId="{033EFF39-BA80-406C-BBD7-B26B38CEF1F2}" destId="{C5D3070F-CDB2-4B9F-8C81-1994F3D16798}" srcOrd="0" destOrd="0" parTransId="{206E7106-6161-4025-8214-069EFAC8196F}" sibTransId="{457813FF-CD8D-48FC-97FC-458E0531EBDB}"/>
    <dgm:cxn modelId="{B01620C4-339D-443D-A039-3D53D49E98CD}" type="presOf" srcId="{21EC246B-B6D6-4CD6-9E38-D2FC5F9DED6A}" destId="{61AD07AC-13DD-4221-853A-23CB68CD09C6}" srcOrd="0" destOrd="0" presId="urn:microsoft.com/office/officeart/2008/layout/RadialCluster"/>
    <dgm:cxn modelId="{5E3F4208-5806-4767-A70E-0F0D7645B0BA}" type="presOf" srcId="{60088146-8A74-45EA-9872-5D52E8737109}" destId="{BFEEED7E-D358-4A24-AEFA-6217CCB82ACB}" srcOrd="0" destOrd="0" presId="urn:microsoft.com/office/officeart/2008/layout/RadialCluster"/>
    <dgm:cxn modelId="{457BA03A-65D1-4ED2-8D36-44DAAC7AEE8C}" type="presOf" srcId="{90571265-4D24-4517-8BBD-B2FB5444C695}" destId="{8392E63A-4C91-4EC2-A86D-DC4433506DDB}" srcOrd="0" destOrd="0" presId="urn:microsoft.com/office/officeart/2008/layout/RadialCluster"/>
    <dgm:cxn modelId="{FF0AB2E7-BCF3-4FDE-83C6-9AE8423D8BD5}" srcId="{033EFF39-BA80-406C-BBD7-B26B38CEF1F2}" destId="{90571265-4D24-4517-8BBD-B2FB5444C695}" srcOrd="1" destOrd="0" parTransId="{60088146-8A74-45EA-9872-5D52E8737109}" sibTransId="{AF9E1FB1-9132-4AA5-B70F-46E077C7863A}"/>
    <dgm:cxn modelId="{4191EC32-31BA-4B23-9980-B595C7EF2432}" type="presOf" srcId="{E562B98B-BA87-46D6-AB49-4E1406C56232}" destId="{BF613712-39DB-4D06-A948-579D52E30DF6}" srcOrd="0" destOrd="0" presId="urn:microsoft.com/office/officeart/2008/layout/RadialCluster"/>
    <dgm:cxn modelId="{A3508624-91EE-42E8-8643-F5AE21585769}" type="presOf" srcId="{C5D3070F-CDB2-4B9F-8C81-1994F3D16798}" destId="{FE825E9E-82BB-4173-BE68-E9B06C159FE8}" srcOrd="0" destOrd="0" presId="urn:microsoft.com/office/officeart/2008/layout/RadialCluster"/>
    <dgm:cxn modelId="{EA83A1C5-5F3C-4791-A781-815763C65E63}" type="presOf" srcId="{09133CE0-981E-4716-A5D4-40A581084ECB}" destId="{F7D75DD8-1193-4D95-AF6D-BDBAB74107D2}" srcOrd="0" destOrd="0" presId="urn:microsoft.com/office/officeart/2008/layout/RadialCluster"/>
    <dgm:cxn modelId="{9F547252-316E-45CE-BA5C-EC2B59A1B1B0}" srcId="{21EC246B-B6D6-4CD6-9E38-D2FC5F9DED6A}" destId="{033EFF39-BA80-406C-BBD7-B26B38CEF1F2}" srcOrd="0" destOrd="0" parTransId="{47149AB5-C3B3-422B-BD6D-94171FA5EC21}" sibTransId="{D53C2061-BB88-4556-A4CA-85D61C4C748A}"/>
    <dgm:cxn modelId="{201F5423-AB0C-4624-9DD8-E54AF04DBE7D}" type="presOf" srcId="{033EFF39-BA80-406C-BBD7-B26B38CEF1F2}" destId="{2E88BC09-9BC3-4089-A57F-29EF7A84E0CA}" srcOrd="0" destOrd="0" presId="urn:microsoft.com/office/officeart/2008/layout/RadialCluster"/>
    <dgm:cxn modelId="{B275527E-0D29-4E2C-8420-673BB06D133A}" type="presOf" srcId="{206E7106-6161-4025-8214-069EFAC8196F}" destId="{24BDB5F6-7264-44C6-A39C-852830E313DB}" srcOrd="0" destOrd="0" presId="urn:microsoft.com/office/officeart/2008/layout/RadialCluster"/>
    <dgm:cxn modelId="{795AB33D-BA79-4766-A4C1-16B9B175F802}" srcId="{033EFF39-BA80-406C-BBD7-B26B38CEF1F2}" destId="{09133CE0-981E-4716-A5D4-40A581084ECB}" srcOrd="2" destOrd="0" parTransId="{E562B98B-BA87-46D6-AB49-4E1406C56232}" sibTransId="{8D94BBC9-DD5D-47F8-82C8-2684DA6661E4}"/>
    <dgm:cxn modelId="{07D92D71-94B9-4631-A366-F1A133980F0D}" type="presParOf" srcId="{61AD07AC-13DD-4221-853A-23CB68CD09C6}" destId="{F5EA84AE-A929-4B5E-ACDA-056F45F0A233}" srcOrd="0" destOrd="0" presId="urn:microsoft.com/office/officeart/2008/layout/RadialCluster"/>
    <dgm:cxn modelId="{1EC7528F-5DC8-4157-8760-A1B84981B5DC}" type="presParOf" srcId="{F5EA84AE-A929-4B5E-ACDA-056F45F0A233}" destId="{2E88BC09-9BC3-4089-A57F-29EF7A84E0CA}" srcOrd="0" destOrd="0" presId="urn:microsoft.com/office/officeart/2008/layout/RadialCluster"/>
    <dgm:cxn modelId="{DCD476FC-318B-4B87-A1EB-20DFB8A7B865}" type="presParOf" srcId="{F5EA84AE-A929-4B5E-ACDA-056F45F0A233}" destId="{24BDB5F6-7264-44C6-A39C-852830E313DB}" srcOrd="1" destOrd="0" presId="urn:microsoft.com/office/officeart/2008/layout/RadialCluster"/>
    <dgm:cxn modelId="{DC8FCEC0-DE26-4D2C-9A00-1A93B1030266}" type="presParOf" srcId="{F5EA84AE-A929-4B5E-ACDA-056F45F0A233}" destId="{FE825E9E-82BB-4173-BE68-E9B06C159FE8}" srcOrd="2" destOrd="0" presId="urn:microsoft.com/office/officeart/2008/layout/RadialCluster"/>
    <dgm:cxn modelId="{6C18814A-CAE4-4E70-90F4-E555F29A2FDF}" type="presParOf" srcId="{F5EA84AE-A929-4B5E-ACDA-056F45F0A233}" destId="{BFEEED7E-D358-4A24-AEFA-6217CCB82ACB}" srcOrd="3" destOrd="0" presId="urn:microsoft.com/office/officeart/2008/layout/RadialCluster"/>
    <dgm:cxn modelId="{3B7E891D-D381-4C45-BDA6-6CF24A22A60A}" type="presParOf" srcId="{F5EA84AE-A929-4B5E-ACDA-056F45F0A233}" destId="{8392E63A-4C91-4EC2-A86D-DC4433506DDB}" srcOrd="4" destOrd="0" presId="urn:microsoft.com/office/officeart/2008/layout/RadialCluster"/>
    <dgm:cxn modelId="{C369A6AB-9B39-4E86-94CE-2EE207B1F7E1}" type="presParOf" srcId="{F5EA84AE-A929-4B5E-ACDA-056F45F0A233}" destId="{BF613712-39DB-4D06-A948-579D52E30DF6}" srcOrd="5" destOrd="0" presId="urn:microsoft.com/office/officeart/2008/layout/RadialCluster"/>
    <dgm:cxn modelId="{44A74EC2-7F31-41D4-AFFD-C077CA8AEF7F}" type="presParOf" srcId="{F5EA84AE-A929-4B5E-ACDA-056F45F0A233}" destId="{F7D75DD8-1193-4D95-AF6D-BDBAB74107D2}" srcOrd="6" destOrd="0" presId="urn:microsoft.com/office/officeart/2008/layout/RadialCluster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BBAC-0308-4C7C-BE8D-9A04A2E36AF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274E1-6126-4C5B-A6C9-9C776E670A4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খাদ্য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9117695-1A2F-4F97-88A4-56EA2462688C}" type="parTrans" cxnId="{D714A05A-D655-405C-8E89-E53D1FDBC257}">
      <dgm:prSet/>
      <dgm:spPr/>
      <dgm:t>
        <a:bodyPr/>
        <a:lstStyle/>
        <a:p>
          <a:endParaRPr lang="en-US"/>
        </a:p>
      </dgm:t>
    </dgm:pt>
    <dgm:pt modelId="{A6BC95A6-BC40-4916-A87B-6CFAF7356AC8}" type="sibTrans" cxnId="{D714A05A-D655-405C-8E89-E53D1FDBC257}">
      <dgm:prSet/>
      <dgm:spPr/>
      <dgm:t>
        <a:bodyPr/>
        <a:lstStyle/>
        <a:p>
          <a:endParaRPr lang="en-US"/>
        </a:p>
      </dgm:t>
    </dgm:pt>
    <dgm:pt modelId="{92D9CB4A-8107-44D8-9509-5A05943B8F5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ভিটামিন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12BE666-0D4D-4F94-B73E-716C3A21570C}" type="parTrans" cxnId="{8D123DFA-59F1-4D35-8F4C-68275B55A44A}">
      <dgm:prSet/>
      <dgm:spPr/>
      <dgm:t>
        <a:bodyPr/>
        <a:lstStyle/>
        <a:p>
          <a:endParaRPr lang="en-US"/>
        </a:p>
      </dgm:t>
    </dgm:pt>
    <dgm:pt modelId="{F1AC30C2-4CAF-47CD-8372-72A1B8DBFE3F}" type="sibTrans" cxnId="{8D123DFA-59F1-4D35-8F4C-68275B55A44A}">
      <dgm:prSet/>
      <dgm:spPr/>
      <dgm:t>
        <a:bodyPr/>
        <a:lstStyle/>
        <a:p>
          <a:endParaRPr lang="en-US"/>
        </a:p>
      </dgm:t>
    </dgm:pt>
    <dgm:pt modelId="{E9655EC8-569D-4553-A2B8-2F47DDB7D4C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খনিজ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লবণ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FCF70A6-B24E-4EC9-9967-98A5BD3B26B2}" type="parTrans" cxnId="{41396D74-27A6-4C1A-B45C-9872924D4D53}">
      <dgm:prSet/>
      <dgm:spPr/>
      <dgm:t>
        <a:bodyPr/>
        <a:lstStyle/>
        <a:p>
          <a:endParaRPr lang="en-US"/>
        </a:p>
      </dgm:t>
    </dgm:pt>
    <dgm:pt modelId="{0A3E75FF-C5AD-4C3A-B128-7F6AE0FE2C02}" type="sibTrans" cxnId="{41396D74-27A6-4C1A-B45C-9872924D4D53}">
      <dgm:prSet/>
      <dgm:spPr/>
      <dgm:t>
        <a:bodyPr/>
        <a:lstStyle/>
        <a:p>
          <a:endParaRPr lang="en-US"/>
        </a:p>
      </dgm:t>
    </dgm:pt>
    <dgm:pt modelId="{4AF67D83-19CF-4170-BE47-1DEF9C116CD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57620F4-7954-4DEE-AA86-F45371486830}" type="parTrans" cxnId="{4FBD943F-AA60-4807-AB8D-CFFB0D1B9B2A}">
      <dgm:prSet/>
      <dgm:spPr/>
      <dgm:t>
        <a:bodyPr/>
        <a:lstStyle/>
        <a:p>
          <a:endParaRPr lang="en-US"/>
        </a:p>
      </dgm:t>
    </dgm:pt>
    <dgm:pt modelId="{F3CC51DA-189A-4346-9F7A-1B687077C3C6}" type="sibTrans" cxnId="{4FBD943F-AA60-4807-AB8D-CFFB0D1B9B2A}">
      <dgm:prSet/>
      <dgm:spPr/>
      <dgm:t>
        <a:bodyPr/>
        <a:lstStyle/>
        <a:p>
          <a:endParaRPr lang="en-US"/>
        </a:p>
      </dgm:t>
    </dgm:pt>
    <dgm:pt modelId="{E884B230-7633-4D16-A8BE-0843CEB451A5}" type="pres">
      <dgm:prSet presAssocID="{BD6CBBAC-0308-4C7C-BE8D-9A04A2E36A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249D60-6382-4A65-9554-9AEBE98F72D1}" type="pres">
      <dgm:prSet presAssocID="{2B7274E1-6126-4C5B-A6C9-9C776E670A49}" presName="singleCycle" presStyleCnt="0"/>
      <dgm:spPr/>
    </dgm:pt>
    <dgm:pt modelId="{2BA9D88E-E253-4F7E-B4A6-F57C4AEF7B0F}" type="pres">
      <dgm:prSet presAssocID="{2B7274E1-6126-4C5B-A6C9-9C776E670A49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3481C85-8520-49A0-B383-21A211F7AF65}" type="pres">
      <dgm:prSet presAssocID="{712BE666-0D4D-4F94-B73E-716C3A21570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F855DA2-DC8D-4226-93D8-C94C1DABB56E}" type="pres">
      <dgm:prSet presAssocID="{92D9CB4A-8107-44D8-9509-5A05943B8F5F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0B1A2-C748-4B55-AFCD-355B50010E7C}" type="pres">
      <dgm:prSet presAssocID="{FFCF70A6-B24E-4EC9-9967-98A5BD3B26B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9C8A358-2D61-454B-928B-0679B18FEF4D}" type="pres">
      <dgm:prSet presAssocID="{E9655EC8-569D-4553-A2B8-2F47DDB7D4CF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B7980-20EF-4D05-BA19-3785377877C8}" type="pres">
      <dgm:prSet presAssocID="{A57620F4-7954-4DEE-AA86-F4537148683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5EB5BB9-A2D4-429C-B03C-B3D535FDDC16}" type="pres">
      <dgm:prSet presAssocID="{4AF67D83-19CF-4170-BE47-1DEF9C116CD3}" presName="text0" presStyleLbl="node1" presStyleIdx="3" presStyleCnt="4" custScaleX="116116" custScaleY="108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11E3EA-4009-4824-B4D2-FA3681D289D7}" type="presOf" srcId="{4AF67D83-19CF-4170-BE47-1DEF9C116CD3}" destId="{95EB5BB9-A2D4-429C-B03C-B3D535FDDC16}" srcOrd="0" destOrd="0" presId="urn:microsoft.com/office/officeart/2008/layout/RadialCluster"/>
    <dgm:cxn modelId="{C90E1915-7542-49EC-9CE1-E784FB02C23E}" type="presOf" srcId="{FFCF70A6-B24E-4EC9-9967-98A5BD3B26B2}" destId="{CFF0B1A2-C748-4B55-AFCD-355B50010E7C}" srcOrd="0" destOrd="0" presId="urn:microsoft.com/office/officeart/2008/layout/RadialCluster"/>
    <dgm:cxn modelId="{CCEC2FEC-B7C1-400F-AD4F-76E6E79EF7BF}" type="presOf" srcId="{2B7274E1-6126-4C5B-A6C9-9C776E670A49}" destId="{2BA9D88E-E253-4F7E-B4A6-F57C4AEF7B0F}" srcOrd="0" destOrd="0" presId="urn:microsoft.com/office/officeart/2008/layout/RadialCluster"/>
    <dgm:cxn modelId="{77903B24-0BF9-4AFE-A0B8-80E13412E5C6}" type="presOf" srcId="{A57620F4-7954-4DEE-AA86-F45371486830}" destId="{791B7980-20EF-4D05-BA19-3785377877C8}" srcOrd="0" destOrd="0" presId="urn:microsoft.com/office/officeart/2008/layout/RadialCluster"/>
    <dgm:cxn modelId="{8D123DFA-59F1-4D35-8F4C-68275B55A44A}" srcId="{2B7274E1-6126-4C5B-A6C9-9C776E670A49}" destId="{92D9CB4A-8107-44D8-9509-5A05943B8F5F}" srcOrd="0" destOrd="0" parTransId="{712BE666-0D4D-4F94-B73E-716C3A21570C}" sibTransId="{F1AC30C2-4CAF-47CD-8372-72A1B8DBFE3F}"/>
    <dgm:cxn modelId="{4FBD943F-AA60-4807-AB8D-CFFB0D1B9B2A}" srcId="{2B7274E1-6126-4C5B-A6C9-9C776E670A49}" destId="{4AF67D83-19CF-4170-BE47-1DEF9C116CD3}" srcOrd="2" destOrd="0" parTransId="{A57620F4-7954-4DEE-AA86-F45371486830}" sibTransId="{F3CC51DA-189A-4346-9F7A-1B687077C3C6}"/>
    <dgm:cxn modelId="{D714A05A-D655-405C-8E89-E53D1FDBC257}" srcId="{BD6CBBAC-0308-4C7C-BE8D-9A04A2E36AF5}" destId="{2B7274E1-6126-4C5B-A6C9-9C776E670A49}" srcOrd="0" destOrd="0" parTransId="{29117695-1A2F-4F97-88A4-56EA2462688C}" sibTransId="{A6BC95A6-BC40-4916-A87B-6CFAF7356AC8}"/>
    <dgm:cxn modelId="{1E80F170-F7A9-404E-B73C-F4B7212C7F5E}" type="presOf" srcId="{BD6CBBAC-0308-4C7C-BE8D-9A04A2E36AF5}" destId="{E884B230-7633-4D16-A8BE-0843CEB451A5}" srcOrd="0" destOrd="0" presId="urn:microsoft.com/office/officeart/2008/layout/RadialCluster"/>
    <dgm:cxn modelId="{A2D096C3-2BBD-4D24-912E-3CB28D9DD8F4}" type="presOf" srcId="{712BE666-0D4D-4F94-B73E-716C3A21570C}" destId="{C3481C85-8520-49A0-B383-21A211F7AF65}" srcOrd="0" destOrd="0" presId="urn:microsoft.com/office/officeart/2008/layout/RadialCluster"/>
    <dgm:cxn modelId="{41396D74-27A6-4C1A-B45C-9872924D4D53}" srcId="{2B7274E1-6126-4C5B-A6C9-9C776E670A49}" destId="{E9655EC8-569D-4553-A2B8-2F47DDB7D4CF}" srcOrd="1" destOrd="0" parTransId="{FFCF70A6-B24E-4EC9-9967-98A5BD3B26B2}" sibTransId="{0A3E75FF-C5AD-4C3A-B128-7F6AE0FE2C02}"/>
    <dgm:cxn modelId="{AF390942-8DE8-4766-9CF7-0421F724907B}" type="presOf" srcId="{E9655EC8-569D-4553-A2B8-2F47DDB7D4CF}" destId="{99C8A358-2D61-454B-928B-0679B18FEF4D}" srcOrd="0" destOrd="0" presId="urn:microsoft.com/office/officeart/2008/layout/RadialCluster"/>
    <dgm:cxn modelId="{A40A00C3-D067-4DB3-B789-5DBE650459F0}" type="presOf" srcId="{92D9CB4A-8107-44D8-9509-5A05943B8F5F}" destId="{3F855DA2-DC8D-4226-93D8-C94C1DABB56E}" srcOrd="0" destOrd="0" presId="urn:microsoft.com/office/officeart/2008/layout/RadialCluster"/>
    <dgm:cxn modelId="{644F3430-50D6-4D6F-8425-54F8F67F92C1}" type="presParOf" srcId="{E884B230-7633-4D16-A8BE-0843CEB451A5}" destId="{2E249D60-6382-4A65-9554-9AEBE98F72D1}" srcOrd="0" destOrd="0" presId="urn:microsoft.com/office/officeart/2008/layout/RadialCluster"/>
    <dgm:cxn modelId="{C380C5BD-7A9D-4D2F-91B2-B5027E523EB4}" type="presParOf" srcId="{2E249D60-6382-4A65-9554-9AEBE98F72D1}" destId="{2BA9D88E-E253-4F7E-B4A6-F57C4AEF7B0F}" srcOrd="0" destOrd="0" presId="urn:microsoft.com/office/officeart/2008/layout/RadialCluster"/>
    <dgm:cxn modelId="{C173E41E-4BC7-43F7-9FE1-A5C45E83D68D}" type="presParOf" srcId="{2E249D60-6382-4A65-9554-9AEBE98F72D1}" destId="{C3481C85-8520-49A0-B383-21A211F7AF65}" srcOrd="1" destOrd="0" presId="urn:microsoft.com/office/officeart/2008/layout/RadialCluster"/>
    <dgm:cxn modelId="{B557AC1A-1C84-47BE-8702-F590A967FDB9}" type="presParOf" srcId="{2E249D60-6382-4A65-9554-9AEBE98F72D1}" destId="{3F855DA2-DC8D-4226-93D8-C94C1DABB56E}" srcOrd="2" destOrd="0" presId="urn:microsoft.com/office/officeart/2008/layout/RadialCluster"/>
    <dgm:cxn modelId="{61A042BC-3956-43C6-B35B-D00AF15F1333}" type="presParOf" srcId="{2E249D60-6382-4A65-9554-9AEBE98F72D1}" destId="{CFF0B1A2-C748-4B55-AFCD-355B50010E7C}" srcOrd="3" destOrd="0" presId="urn:microsoft.com/office/officeart/2008/layout/RadialCluster"/>
    <dgm:cxn modelId="{9193C3B0-AA4F-4D36-8CA7-A12B57EDF7B4}" type="presParOf" srcId="{2E249D60-6382-4A65-9554-9AEBE98F72D1}" destId="{99C8A358-2D61-454B-928B-0679B18FEF4D}" srcOrd="4" destOrd="0" presId="urn:microsoft.com/office/officeart/2008/layout/RadialCluster"/>
    <dgm:cxn modelId="{0FEF8341-E319-4686-AC56-DDDB67ED0BA2}" type="presParOf" srcId="{2E249D60-6382-4A65-9554-9AEBE98F72D1}" destId="{791B7980-20EF-4D05-BA19-3785377877C8}" srcOrd="5" destOrd="0" presId="urn:microsoft.com/office/officeart/2008/layout/RadialCluster"/>
    <dgm:cxn modelId="{794614FC-4137-407E-9136-1D7578B2D8BF}" type="presParOf" srcId="{2E249D60-6382-4A65-9554-9AEBE98F72D1}" destId="{95EB5BB9-A2D4-429C-B03C-B3D535FDDC16}" srcOrd="6" destOrd="0" presId="urn:microsoft.com/office/officeart/2008/layout/RadialCluster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89D3D-6DBF-43AD-AF2F-BF51DF514D7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D744D0-58AC-4EB3-B4CC-252DA4C27C03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শর্করার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অভাবজনিত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লক্ষণ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5304700-C46F-4FC3-B3B9-7D3D8FD9951D}" type="parTrans" cxnId="{066EBD98-C885-45D3-961A-2EB72751B1F8}">
      <dgm:prSet/>
      <dgm:spPr/>
      <dgm:t>
        <a:bodyPr/>
        <a:lstStyle/>
        <a:p>
          <a:endParaRPr lang="en-US"/>
        </a:p>
      </dgm:t>
    </dgm:pt>
    <dgm:pt modelId="{0BAB3CB2-4A49-4BD3-882D-9BE10BBF862A}" type="sibTrans" cxnId="{066EBD98-C885-45D3-961A-2EB72751B1F8}">
      <dgm:prSet/>
      <dgm:spPr/>
      <dgm:t>
        <a:bodyPr/>
        <a:lstStyle/>
        <a:p>
          <a:endParaRPr lang="en-US"/>
        </a:p>
      </dgm:t>
    </dgm:pt>
    <dgm:pt modelId="{2C62F826-BEC7-4877-93FC-7D4A2264DF6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অপুষ্টি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দেয়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5D0F1B0-CB1E-4F6C-87AD-9462B925CEF0}" type="parTrans" cxnId="{09B15BB9-D770-4D4E-BDFF-272388BD022D}">
      <dgm:prSet/>
      <dgm:spPr/>
      <dgm:t>
        <a:bodyPr/>
        <a:lstStyle/>
        <a:p>
          <a:endParaRPr lang="en-US"/>
        </a:p>
      </dgm:t>
    </dgm:pt>
    <dgm:pt modelId="{ECB38BF4-2938-4F4B-961E-4370FA2C9FAE}" type="sibTrans" cxnId="{09B15BB9-D770-4D4E-BDFF-272388BD022D}">
      <dgm:prSet/>
      <dgm:spPr/>
      <dgm:t>
        <a:bodyPr/>
        <a:lstStyle/>
        <a:p>
          <a:endParaRPr lang="en-US"/>
        </a:p>
      </dgm:t>
    </dgm:pt>
    <dgm:pt modelId="{713FB18C-09E7-4D58-A081-FD5143C0C41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বিপাক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ক্রিয়ায়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CD7AE46-0E69-4D46-96B8-2E489E23FDE4}" type="parTrans" cxnId="{C6557C11-7C75-4691-A446-C6E84DF27DFC}">
      <dgm:prSet/>
      <dgm:spPr/>
      <dgm:t>
        <a:bodyPr/>
        <a:lstStyle/>
        <a:p>
          <a:endParaRPr lang="en-US"/>
        </a:p>
      </dgm:t>
    </dgm:pt>
    <dgm:pt modelId="{FB7A2FAD-B753-445E-ADC8-CEC2B3B52245}" type="sibTrans" cxnId="{C6557C11-7C75-4691-A446-C6E84DF27DFC}">
      <dgm:prSet/>
      <dgm:spPr/>
      <dgm:t>
        <a:bodyPr/>
        <a:lstStyle/>
        <a:p>
          <a:endParaRPr lang="en-US"/>
        </a:p>
      </dgm:t>
    </dgm:pt>
    <dgm:pt modelId="{4F65B801-669A-474E-A730-C2CD1950C0F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হাইপোগ্লাইমিয়া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দেয়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7100F03-D8DB-4024-8C9A-CB7854ADE451}" type="parTrans" cxnId="{C08A657C-D55D-4C57-8338-2B1611CACB1C}">
      <dgm:prSet/>
      <dgm:spPr/>
      <dgm:t>
        <a:bodyPr/>
        <a:lstStyle/>
        <a:p>
          <a:endParaRPr lang="en-US"/>
        </a:p>
      </dgm:t>
    </dgm:pt>
    <dgm:pt modelId="{70356F07-4EA1-43DC-9592-21FDE0A6038B}" type="sibTrans" cxnId="{C08A657C-D55D-4C57-8338-2B1611CACB1C}">
      <dgm:prSet/>
      <dgm:spPr/>
      <dgm:t>
        <a:bodyPr/>
        <a:lstStyle/>
        <a:p>
          <a:endParaRPr lang="en-US"/>
        </a:p>
      </dgm:t>
    </dgm:pt>
    <dgm:pt modelId="{15B612A1-1470-4E73-B1C7-545378B07F43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বমি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বমি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ভাব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9CE0C50-5E96-4908-A576-4D312428F0FC}" type="parTrans" cxnId="{D03C3B29-595B-4449-B2CC-1CBDA38A95D8}">
      <dgm:prSet/>
      <dgm:spPr/>
      <dgm:t>
        <a:bodyPr/>
        <a:lstStyle/>
        <a:p>
          <a:endParaRPr lang="en-US"/>
        </a:p>
      </dgm:t>
    </dgm:pt>
    <dgm:pt modelId="{9B9428F8-96D5-4B88-A8A6-C42F5FFBE805}" type="sibTrans" cxnId="{D03C3B29-595B-4449-B2CC-1CBDA38A95D8}">
      <dgm:prSet/>
      <dgm:spPr/>
      <dgm:t>
        <a:bodyPr/>
        <a:lstStyle/>
        <a:p>
          <a:endParaRPr lang="en-US"/>
        </a:p>
      </dgm:t>
    </dgm:pt>
    <dgm:pt modelId="{5FCE5BD9-4ACB-4F68-8220-9CB48D005322}">
      <dgm:prSet phldrT="[Text]" custScaleX="122577" custScaleY="99760" custRadScaleRad="95303" custRadScaleInc="-26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C40154D-E238-4043-B96B-7FDE3FEB8E3B}" type="parTrans" cxnId="{9A96DD8F-D2AB-4930-934F-ECE87A542393}">
      <dgm:prSet/>
      <dgm:spPr/>
      <dgm:t>
        <a:bodyPr/>
        <a:lstStyle/>
        <a:p>
          <a:endParaRPr lang="en-US"/>
        </a:p>
      </dgm:t>
    </dgm:pt>
    <dgm:pt modelId="{D7D9FAE7-BEBB-4F47-8B16-17CBF7EEBB32}" type="sibTrans" cxnId="{9A96DD8F-D2AB-4930-934F-ECE87A542393}">
      <dgm:prSet/>
      <dgm:spPr/>
      <dgm:t>
        <a:bodyPr/>
        <a:lstStyle/>
        <a:p>
          <a:endParaRPr lang="en-US"/>
        </a:p>
      </dgm:t>
    </dgm:pt>
    <dgm:pt modelId="{D8851751-92F6-4C5A-9A0E-F1BD4F466BDF}">
      <dgm:prSet phldrT="[Text]" custScaleX="122577" custScaleY="99760" custRadScaleRad="95303" custRadScaleInc="-26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D52DD66-6FD3-4277-B2C0-63A37F63C0DB}" type="parTrans" cxnId="{B5FD9E5C-EF1D-494B-96DF-1C779E33258D}">
      <dgm:prSet/>
      <dgm:spPr/>
      <dgm:t>
        <a:bodyPr/>
        <a:lstStyle/>
        <a:p>
          <a:endParaRPr lang="en-US"/>
        </a:p>
      </dgm:t>
    </dgm:pt>
    <dgm:pt modelId="{DDBBF77E-EE81-4669-848D-E370D899228E}" type="sibTrans" cxnId="{B5FD9E5C-EF1D-494B-96DF-1C779E33258D}">
      <dgm:prSet/>
      <dgm:spPr/>
      <dgm:t>
        <a:bodyPr/>
        <a:lstStyle/>
        <a:p>
          <a:endParaRPr lang="en-US"/>
        </a:p>
      </dgm:t>
    </dgm:pt>
    <dgm:pt modelId="{E3357B23-94AF-4167-A574-815D83B88084}">
      <dgm:prSet phldrT="[Text]" custScaleX="122577" custScaleY="99760" custRadScaleRad="95303" custRadScaleInc="-26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5AA3169A-DBE0-4F16-B8E3-C09F028E62F6}" type="parTrans" cxnId="{1479D965-492A-411D-8950-C15B1BF108DC}">
      <dgm:prSet/>
      <dgm:spPr/>
      <dgm:t>
        <a:bodyPr/>
        <a:lstStyle/>
        <a:p>
          <a:endParaRPr lang="en-US"/>
        </a:p>
      </dgm:t>
    </dgm:pt>
    <dgm:pt modelId="{7D9D5CEB-5B54-4E2D-965A-F9E846FF658E}" type="sibTrans" cxnId="{1479D965-492A-411D-8950-C15B1BF108DC}">
      <dgm:prSet/>
      <dgm:spPr/>
      <dgm:t>
        <a:bodyPr/>
        <a:lstStyle/>
        <a:p>
          <a:endParaRPr lang="en-US"/>
        </a:p>
      </dgm:t>
    </dgm:pt>
    <dgm:pt modelId="{B01A4AC0-54CE-46B2-A009-416611B67CB6}" type="pres">
      <dgm:prSet presAssocID="{B3889D3D-6DBF-43AD-AF2F-BF51DF514D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0B76C-0478-49B3-8099-A1632F850D5B}" type="pres">
      <dgm:prSet presAssocID="{A5D744D0-58AC-4EB3-B4CC-252DA4C27C03}" presName="centerShape" presStyleLbl="node0" presStyleIdx="0" presStyleCnt="1" custScaleX="138126" custScaleY="126141" custLinFactNeighborX="149" custLinFactNeighborY="2355"/>
      <dgm:spPr/>
      <dgm:t>
        <a:bodyPr/>
        <a:lstStyle/>
        <a:p>
          <a:endParaRPr lang="en-US"/>
        </a:p>
      </dgm:t>
    </dgm:pt>
    <dgm:pt modelId="{2613806D-FD93-40ED-BD9F-16A44607D3FB}" type="pres">
      <dgm:prSet presAssocID="{35D0F1B0-CB1E-4F6C-87AD-9462B925CEF0}" presName="Name9" presStyleLbl="parChTrans1D2" presStyleIdx="0" presStyleCnt="4"/>
      <dgm:spPr/>
      <dgm:t>
        <a:bodyPr/>
        <a:lstStyle/>
        <a:p>
          <a:endParaRPr lang="en-US"/>
        </a:p>
      </dgm:t>
    </dgm:pt>
    <dgm:pt modelId="{E4D37799-25E9-44B7-9BA6-C18AA942C573}" type="pres">
      <dgm:prSet presAssocID="{35D0F1B0-CB1E-4F6C-87AD-9462B925CEF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3DB2838-8BA6-474A-8CF3-CFE4A3F63013}" type="pres">
      <dgm:prSet presAssocID="{2C62F826-BEC7-4877-93FC-7D4A2264DF62}" presName="node" presStyleLbl="node1" presStyleIdx="0" presStyleCnt="4" custScaleX="114415" custScaleY="116486" custRadScaleRad="9207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EA3EC-1B11-4413-AB63-27485F2105DB}" type="pres">
      <dgm:prSet presAssocID="{6CD7AE46-0E69-4D46-96B8-2E489E23FDE4}" presName="Name9" presStyleLbl="parChTrans1D2" presStyleIdx="1" presStyleCnt="4"/>
      <dgm:spPr/>
      <dgm:t>
        <a:bodyPr/>
        <a:lstStyle/>
        <a:p>
          <a:endParaRPr lang="en-US"/>
        </a:p>
      </dgm:t>
    </dgm:pt>
    <dgm:pt modelId="{66CD3C29-BE38-4190-B88A-5207F6841886}" type="pres">
      <dgm:prSet presAssocID="{6CD7AE46-0E69-4D46-96B8-2E489E23FDE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E8B98F0-80CD-4D73-BA5C-13D7BE1F43CF}" type="pres">
      <dgm:prSet presAssocID="{713FB18C-09E7-4D58-A081-FD5143C0C418}" presName="node" presStyleLbl="node1" presStyleIdx="1" presStyleCnt="4" custScaleX="114772" custScaleY="110851" custRadScaleRad="120544" custRadScaleInc="1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82E01-3AA0-4F2B-8257-7243D663F54B}" type="pres">
      <dgm:prSet presAssocID="{57100F03-D8DB-4024-8C9A-CB7854ADE451}" presName="Name9" presStyleLbl="parChTrans1D2" presStyleIdx="2" presStyleCnt="4"/>
      <dgm:spPr/>
      <dgm:t>
        <a:bodyPr/>
        <a:lstStyle/>
        <a:p>
          <a:endParaRPr lang="en-US"/>
        </a:p>
      </dgm:t>
    </dgm:pt>
    <dgm:pt modelId="{7D1287A0-90E1-40F6-B69F-3FB00593F204}" type="pres">
      <dgm:prSet presAssocID="{57100F03-D8DB-4024-8C9A-CB7854ADE45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1290596-0370-449A-A5E3-79E33C2AADBE}" type="pres">
      <dgm:prSet presAssocID="{4F65B801-669A-474E-A730-C2CD1950C0F2}" presName="node" presStyleLbl="node1" presStyleIdx="2" presStyleCnt="4" custScaleX="122577" custScaleY="99760" custRadScaleRad="95303" custRadScaleInc="-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F7667-DA30-4A4F-AF33-4A080CA35484}" type="pres">
      <dgm:prSet presAssocID="{C9CE0C50-5E96-4908-A576-4D312428F0FC}" presName="Name9" presStyleLbl="parChTrans1D2" presStyleIdx="3" presStyleCnt="4"/>
      <dgm:spPr/>
      <dgm:t>
        <a:bodyPr/>
        <a:lstStyle/>
        <a:p>
          <a:endParaRPr lang="en-US"/>
        </a:p>
      </dgm:t>
    </dgm:pt>
    <dgm:pt modelId="{B5ABCF99-3184-4CA0-9AD6-2C64C2BEE517}" type="pres">
      <dgm:prSet presAssocID="{C9CE0C50-5E96-4908-A576-4D312428F0F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D98DB76-4A59-4C60-99DA-38D905522D38}" type="pres">
      <dgm:prSet presAssocID="{15B612A1-1470-4E73-B1C7-545378B07F43}" presName="node" presStyleLbl="node1" presStyleIdx="3" presStyleCnt="4" custScaleX="114255" custScaleY="118496" custRadScaleRad="114589" custRadScaleInc="1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3C3B29-595B-4449-B2CC-1CBDA38A95D8}" srcId="{A5D744D0-58AC-4EB3-B4CC-252DA4C27C03}" destId="{15B612A1-1470-4E73-B1C7-545378B07F43}" srcOrd="3" destOrd="0" parTransId="{C9CE0C50-5E96-4908-A576-4D312428F0FC}" sibTransId="{9B9428F8-96D5-4B88-A8A6-C42F5FFBE805}"/>
    <dgm:cxn modelId="{9D945291-1A8A-410F-AD5E-FDB1892F6674}" type="presOf" srcId="{15B612A1-1470-4E73-B1C7-545378B07F43}" destId="{5D98DB76-4A59-4C60-99DA-38D905522D38}" srcOrd="0" destOrd="0" presId="urn:microsoft.com/office/officeart/2005/8/layout/radial1"/>
    <dgm:cxn modelId="{6AC820CC-F1E5-4DCF-94FA-09F8DADD6F4B}" type="presOf" srcId="{4F65B801-669A-474E-A730-C2CD1950C0F2}" destId="{01290596-0370-449A-A5E3-79E33C2AADBE}" srcOrd="0" destOrd="0" presId="urn:microsoft.com/office/officeart/2005/8/layout/radial1"/>
    <dgm:cxn modelId="{D0B2FD84-25D7-4F79-8BE5-C32C9B1C3909}" type="presOf" srcId="{2C62F826-BEC7-4877-93FC-7D4A2264DF62}" destId="{93DB2838-8BA6-474A-8CF3-CFE4A3F63013}" srcOrd="0" destOrd="0" presId="urn:microsoft.com/office/officeart/2005/8/layout/radial1"/>
    <dgm:cxn modelId="{42B6FBE5-F5B8-4C77-8A3A-C37E6CC28E34}" type="presOf" srcId="{35D0F1B0-CB1E-4F6C-87AD-9462B925CEF0}" destId="{2613806D-FD93-40ED-BD9F-16A44607D3FB}" srcOrd="0" destOrd="0" presId="urn:microsoft.com/office/officeart/2005/8/layout/radial1"/>
    <dgm:cxn modelId="{C08A657C-D55D-4C57-8338-2B1611CACB1C}" srcId="{A5D744D0-58AC-4EB3-B4CC-252DA4C27C03}" destId="{4F65B801-669A-474E-A730-C2CD1950C0F2}" srcOrd="2" destOrd="0" parTransId="{57100F03-D8DB-4024-8C9A-CB7854ADE451}" sibTransId="{70356F07-4EA1-43DC-9592-21FDE0A6038B}"/>
    <dgm:cxn modelId="{9A96DD8F-D2AB-4930-934F-ECE87A542393}" srcId="{B3889D3D-6DBF-43AD-AF2F-BF51DF514D70}" destId="{5FCE5BD9-4ACB-4F68-8220-9CB48D005322}" srcOrd="1" destOrd="0" parTransId="{8C40154D-E238-4043-B96B-7FDE3FEB8E3B}" sibTransId="{D7D9FAE7-BEBB-4F47-8B16-17CBF7EEBB32}"/>
    <dgm:cxn modelId="{0E3DACE7-D3A9-435A-9C8E-30D0658CB54F}" type="presOf" srcId="{B3889D3D-6DBF-43AD-AF2F-BF51DF514D70}" destId="{B01A4AC0-54CE-46B2-A009-416611B67CB6}" srcOrd="0" destOrd="0" presId="urn:microsoft.com/office/officeart/2005/8/layout/radial1"/>
    <dgm:cxn modelId="{B5FD9E5C-EF1D-494B-96DF-1C779E33258D}" srcId="{B3889D3D-6DBF-43AD-AF2F-BF51DF514D70}" destId="{D8851751-92F6-4C5A-9A0E-F1BD4F466BDF}" srcOrd="2" destOrd="0" parTransId="{2D52DD66-6FD3-4277-B2C0-63A37F63C0DB}" sibTransId="{DDBBF77E-EE81-4669-848D-E370D899228E}"/>
    <dgm:cxn modelId="{C6557C11-7C75-4691-A446-C6E84DF27DFC}" srcId="{A5D744D0-58AC-4EB3-B4CC-252DA4C27C03}" destId="{713FB18C-09E7-4D58-A081-FD5143C0C418}" srcOrd="1" destOrd="0" parTransId="{6CD7AE46-0E69-4D46-96B8-2E489E23FDE4}" sibTransId="{FB7A2FAD-B753-445E-ADC8-CEC2B3B52245}"/>
    <dgm:cxn modelId="{FF030D3F-674F-4750-8498-41FF2423550B}" type="presOf" srcId="{57100F03-D8DB-4024-8C9A-CB7854ADE451}" destId="{03F82E01-3AA0-4F2B-8257-7243D663F54B}" srcOrd="0" destOrd="0" presId="urn:microsoft.com/office/officeart/2005/8/layout/radial1"/>
    <dgm:cxn modelId="{8DC1D681-35A1-4D1C-8763-9BB506658805}" type="presOf" srcId="{C9CE0C50-5E96-4908-A576-4D312428F0FC}" destId="{B5ABCF99-3184-4CA0-9AD6-2C64C2BEE517}" srcOrd="1" destOrd="0" presId="urn:microsoft.com/office/officeart/2005/8/layout/radial1"/>
    <dgm:cxn modelId="{1479D965-492A-411D-8950-C15B1BF108DC}" srcId="{B3889D3D-6DBF-43AD-AF2F-BF51DF514D70}" destId="{E3357B23-94AF-4167-A574-815D83B88084}" srcOrd="3" destOrd="0" parTransId="{5AA3169A-DBE0-4F16-B8E3-C09F028E62F6}" sibTransId="{7D9D5CEB-5B54-4E2D-965A-F9E846FF658E}"/>
    <dgm:cxn modelId="{B97C4E8E-BFF6-4C85-B880-310CE6A13C83}" type="presOf" srcId="{57100F03-D8DB-4024-8C9A-CB7854ADE451}" destId="{7D1287A0-90E1-40F6-B69F-3FB00593F204}" srcOrd="1" destOrd="0" presId="urn:microsoft.com/office/officeart/2005/8/layout/radial1"/>
    <dgm:cxn modelId="{95A00A85-A86B-446E-9066-0E969BA1EEB3}" type="presOf" srcId="{6CD7AE46-0E69-4D46-96B8-2E489E23FDE4}" destId="{66CD3C29-BE38-4190-B88A-5207F6841886}" srcOrd="1" destOrd="0" presId="urn:microsoft.com/office/officeart/2005/8/layout/radial1"/>
    <dgm:cxn modelId="{527BEB9A-67D9-4612-8DBF-11DD52278237}" type="presOf" srcId="{C9CE0C50-5E96-4908-A576-4D312428F0FC}" destId="{DF6F7667-DA30-4A4F-AF33-4A080CA35484}" srcOrd="0" destOrd="0" presId="urn:microsoft.com/office/officeart/2005/8/layout/radial1"/>
    <dgm:cxn modelId="{066EBD98-C885-45D3-961A-2EB72751B1F8}" srcId="{B3889D3D-6DBF-43AD-AF2F-BF51DF514D70}" destId="{A5D744D0-58AC-4EB3-B4CC-252DA4C27C03}" srcOrd="0" destOrd="0" parTransId="{B5304700-C46F-4FC3-B3B9-7D3D8FD9951D}" sibTransId="{0BAB3CB2-4A49-4BD3-882D-9BE10BBF862A}"/>
    <dgm:cxn modelId="{09B15BB9-D770-4D4E-BDFF-272388BD022D}" srcId="{A5D744D0-58AC-4EB3-B4CC-252DA4C27C03}" destId="{2C62F826-BEC7-4877-93FC-7D4A2264DF62}" srcOrd="0" destOrd="0" parTransId="{35D0F1B0-CB1E-4F6C-87AD-9462B925CEF0}" sibTransId="{ECB38BF4-2938-4F4B-961E-4370FA2C9FAE}"/>
    <dgm:cxn modelId="{B478107F-A5A7-47D9-82B7-71241A87DC5C}" type="presOf" srcId="{A5D744D0-58AC-4EB3-B4CC-252DA4C27C03}" destId="{5950B76C-0478-49B3-8099-A1632F850D5B}" srcOrd="0" destOrd="0" presId="urn:microsoft.com/office/officeart/2005/8/layout/radial1"/>
    <dgm:cxn modelId="{F8724DD7-A540-4972-BD01-0127B94F4646}" type="presOf" srcId="{6CD7AE46-0E69-4D46-96B8-2E489E23FDE4}" destId="{119EA3EC-1B11-4413-AB63-27485F2105DB}" srcOrd="0" destOrd="0" presId="urn:microsoft.com/office/officeart/2005/8/layout/radial1"/>
    <dgm:cxn modelId="{33FF6CCB-A2EA-4A56-9B90-58A8BA88057D}" type="presOf" srcId="{35D0F1B0-CB1E-4F6C-87AD-9462B925CEF0}" destId="{E4D37799-25E9-44B7-9BA6-C18AA942C573}" srcOrd="1" destOrd="0" presId="urn:microsoft.com/office/officeart/2005/8/layout/radial1"/>
    <dgm:cxn modelId="{2A540D17-F709-46B6-84F4-1AB93C674133}" type="presOf" srcId="{713FB18C-09E7-4D58-A081-FD5143C0C418}" destId="{7E8B98F0-80CD-4D73-BA5C-13D7BE1F43CF}" srcOrd="0" destOrd="0" presId="urn:microsoft.com/office/officeart/2005/8/layout/radial1"/>
    <dgm:cxn modelId="{5EF92587-1C4E-4EA1-AF96-111DA43E6651}" type="presParOf" srcId="{B01A4AC0-54CE-46B2-A009-416611B67CB6}" destId="{5950B76C-0478-49B3-8099-A1632F850D5B}" srcOrd="0" destOrd="0" presId="urn:microsoft.com/office/officeart/2005/8/layout/radial1"/>
    <dgm:cxn modelId="{C64BD69A-036B-4C02-BF82-D220FCF48093}" type="presParOf" srcId="{B01A4AC0-54CE-46B2-A009-416611B67CB6}" destId="{2613806D-FD93-40ED-BD9F-16A44607D3FB}" srcOrd="1" destOrd="0" presId="urn:microsoft.com/office/officeart/2005/8/layout/radial1"/>
    <dgm:cxn modelId="{0B366704-27F2-4226-AF36-BD1D7D58C6F1}" type="presParOf" srcId="{2613806D-FD93-40ED-BD9F-16A44607D3FB}" destId="{E4D37799-25E9-44B7-9BA6-C18AA942C573}" srcOrd="0" destOrd="0" presId="urn:microsoft.com/office/officeart/2005/8/layout/radial1"/>
    <dgm:cxn modelId="{95F814EF-529C-466E-B135-3E640B05451E}" type="presParOf" srcId="{B01A4AC0-54CE-46B2-A009-416611B67CB6}" destId="{93DB2838-8BA6-474A-8CF3-CFE4A3F63013}" srcOrd="2" destOrd="0" presId="urn:microsoft.com/office/officeart/2005/8/layout/radial1"/>
    <dgm:cxn modelId="{F1549FDA-EC96-4207-9E2B-5C8575880165}" type="presParOf" srcId="{B01A4AC0-54CE-46B2-A009-416611B67CB6}" destId="{119EA3EC-1B11-4413-AB63-27485F2105DB}" srcOrd="3" destOrd="0" presId="urn:microsoft.com/office/officeart/2005/8/layout/radial1"/>
    <dgm:cxn modelId="{184BD6FE-947E-4603-BDF1-AABF734E160B}" type="presParOf" srcId="{119EA3EC-1B11-4413-AB63-27485F2105DB}" destId="{66CD3C29-BE38-4190-B88A-5207F6841886}" srcOrd="0" destOrd="0" presId="urn:microsoft.com/office/officeart/2005/8/layout/radial1"/>
    <dgm:cxn modelId="{C87C9EDE-08A9-42F4-BD87-5D7B26EC806F}" type="presParOf" srcId="{B01A4AC0-54CE-46B2-A009-416611B67CB6}" destId="{7E8B98F0-80CD-4D73-BA5C-13D7BE1F43CF}" srcOrd="4" destOrd="0" presId="urn:microsoft.com/office/officeart/2005/8/layout/radial1"/>
    <dgm:cxn modelId="{A2A1EFE2-8E62-42EC-BDB2-9F993AB00A7D}" type="presParOf" srcId="{B01A4AC0-54CE-46B2-A009-416611B67CB6}" destId="{03F82E01-3AA0-4F2B-8257-7243D663F54B}" srcOrd="5" destOrd="0" presId="urn:microsoft.com/office/officeart/2005/8/layout/radial1"/>
    <dgm:cxn modelId="{699D0A10-BAA5-4C1B-878E-A39E366FB622}" type="presParOf" srcId="{03F82E01-3AA0-4F2B-8257-7243D663F54B}" destId="{7D1287A0-90E1-40F6-B69F-3FB00593F204}" srcOrd="0" destOrd="0" presId="urn:microsoft.com/office/officeart/2005/8/layout/radial1"/>
    <dgm:cxn modelId="{FB4F5165-514E-4ED5-B1E4-E3C6F1663EC1}" type="presParOf" srcId="{B01A4AC0-54CE-46B2-A009-416611B67CB6}" destId="{01290596-0370-449A-A5E3-79E33C2AADBE}" srcOrd="6" destOrd="0" presId="urn:microsoft.com/office/officeart/2005/8/layout/radial1"/>
    <dgm:cxn modelId="{3F34EF30-CBA8-4654-B10F-DAC325EB8E55}" type="presParOf" srcId="{B01A4AC0-54CE-46B2-A009-416611B67CB6}" destId="{DF6F7667-DA30-4A4F-AF33-4A080CA35484}" srcOrd="7" destOrd="0" presId="urn:microsoft.com/office/officeart/2005/8/layout/radial1"/>
    <dgm:cxn modelId="{FFE5F15F-48A4-4CD1-953E-2E06AC479BEF}" type="presParOf" srcId="{DF6F7667-DA30-4A4F-AF33-4A080CA35484}" destId="{B5ABCF99-3184-4CA0-9AD6-2C64C2BEE517}" srcOrd="0" destOrd="0" presId="urn:microsoft.com/office/officeart/2005/8/layout/radial1"/>
    <dgm:cxn modelId="{293083E5-8D25-4511-823B-BDE71623E3B9}" type="presParOf" srcId="{B01A4AC0-54CE-46B2-A009-416611B67CB6}" destId="{5D98DB76-4A59-4C60-99DA-38D905522D3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8BC09-9BC3-4089-A57F-29EF7A84E0CA}">
      <dsp:nvSpPr>
        <dsp:cNvPr id="0" name=""/>
        <dsp:cNvSpPr/>
      </dsp:nvSpPr>
      <dsp:spPr>
        <a:xfrm>
          <a:off x="2805512" y="2455458"/>
          <a:ext cx="1897380" cy="189738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খাদ্য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898134" y="2548080"/>
        <a:ext cx="1712136" cy="1712136"/>
      </dsp:txXfrm>
    </dsp:sp>
    <dsp:sp modelId="{24BDB5F6-7264-44C6-A39C-852830E313DB}">
      <dsp:nvSpPr>
        <dsp:cNvPr id="0" name=""/>
        <dsp:cNvSpPr/>
      </dsp:nvSpPr>
      <dsp:spPr>
        <a:xfrm rot="16278980">
          <a:off x="3363601" y="2033473"/>
          <a:ext cx="844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41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25E9E-82BB-4173-BE68-E9B06C159FE8}">
      <dsp:nvSpPr>
        <dsp:cNvPr id="0" name=""/>
        <dsp:cNvSpPr/>
      </dsp:nvSpPr>
      <dsp:spPr>
        <a:xfrm>
          <a:off x="3174377" y="340243"/>
          <a:ext cx="1271244" cy="1271244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আমিষ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236434" y="402300"/>
        <a:ext cx="1147130" cy="1147130"/>
      </dsp:txXfrm>
    </dsp:sp>
    <dsp:sp modelId="{BFEEED7E-D358-4A24-AEFA-6217CCB82ACB}">
      <dsp:nvSpPr>
        <dsp:cNvPr id="0" name=""/>
        <dsp:cNvSpPr/>
      </dsp:nvSpPr>
      <dsp:spPr>
        <a:xfrm rot="2220050">
          <a:off x="4577301" y="4494401"/>
          <a:ext cx="1247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73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2E63A-4C91-4EC2-A86D-DC4433506DDB}">
      <dsp:nvSpPr>
        <dsp:cNvPr id="0" name=""/>
        <dsp:cNvSpPr/>
      </dsp:nvSpPr>
      <dsp:spPr>
        <a:xfrm>
          <a:off x="5699054" y="4713111"/>
          <a:ext cx="1271244" cy="127124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শর্করা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761111" y="4775168"/>
        <a:ext cx="1147130" cy="1147130"/>
      </dsp:txXfrm>
    </dsp:sp>
    <dsp:sp modelId="{BF613712-39DB-4D06-A948-579D52E30DF6}">
      <dsp:nvSpPr>
        <dsp:cNvPr id="0" name=""/>
        <dsp:cNvSpPr/>
      </dsp:nvSpPr>
      <dsp:spPr>
        <a:xfrm rot="8506479">
          <a:off x="1800229" y="4499733"/>
          <a:ext cx="11259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59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75DD8-1193-4D95-AF6D-BDBAB74107D2}">
      <dsp:nvSpPr>
        <dsp:cNvPr id="0" name=""/>
        <dsp:cNvSpPr/>
      </dsp:nvSpPr>
      <dsp:spPr>
        <a:xfrm>
          <a:off x="649701" y="4713111"/>
          <a:ext cx="1271244" cy="127124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স্নেহ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711758" y="4775168"/>
        <a:ext cx="1147130" cy="114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D88E-E253-4F7E-B4A6-F57C4AEF7B0F}">
      <dsp:nvSpPr>
        <dsp:cNvPr id="0" name=""/>
        <dsp:cNvSpPr/>
      </dsp:nvSpPr>
      <dsp:spPr>
        <a:xfrm>
          <a:off x="3440267" y="2810585"/>
          <a:ext cx="1828800" cy="1828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খাদ্য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29542" y="2899860"/>
        <a:ext cx="1650250" cy="1650250"/>
      </dsp:txXfrm>
    </dsp:sp>
    <dsp:sp modelId="{C3481C85-8520-49A0-B383-21A211F7AF65}">
      <dsp:nvSpPr>
        <dsp:cNvPr id="0" name=""/>
        <dsp:cNvSpPr/>
      </dsp:nvSpPr>
      <dsp:spPr>
        <a:xfrm rot="16200000">
          <a:off x="3713253" y="2169172"/>
          <a:ext cx="12828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28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55DA2-DC8D-4226-93D8-C94C1DABB56E}">
      <dsp:nvSpPr>
        <dsp:cNvPr id="0" name=""/>
        <dsp:cNvSpPr/>
      </dsp:nvSpPr>
      <dsp:spPr>
        <a:xfrm>
          <a:off x="3742019" y="302462"/>
          <a:ext cx="1225296" cy="122529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ভিটামিন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801833" y="362276"/>
        <a:ext cx="1105668" cy="1105668"/>
      </dsp:txXfrm>
    </dsp:sp>
    <dsp:sp modelId="{CFF0B1A2-C748-4B55-AFCD-355B50010E7C}">
      <dsp:nvSpPr>
        <dsp:cNvPr id="0" name=""/>
        <dsp:cNvSpPr/>
      </dsp:nvSpPr>
      <dsp:spPr>
        <a:xfrm rot="1800000">
          <a:off x="5198958" y="4514562"/>
          <a:ext cx="10465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5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8A358-2D61-454B-928B-0679B18FEF4D}">
      <dsp:nvSpPr>
        <dsp:cNvPr id="0" name=""/>
        <dsp:cNvSpPr/>
      </dsp:nvSpPr>
      <dsp:spPr>
        <a:xfrm>
          <a:off x="6175442" y="4517275"/>
          <a:ext cx="1225296" cy="122529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খনিজ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লবণ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6235256" y="4577089"/>
        <a:ext cx="1105668" cy="1105668"/>
      </dsp:txXfrm>
    </dsp:sp>
    <dsp:sp modelId="{791B7980-20EF-4D05-BA19-3785377877C8}">
      <dsp:nvSpPr>
        <dsp:cNvPr id="0" name=""/>
        <dsp:cNvSpPr/>
      </dsp:nvSpPr>
      <dsp:spPr>
        <a:xfrm rot="9000000">
          <a:off x="2570155" y="4486060"/>
          <a:ext cx="9325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25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B5BB9-A2D4-429C-B03C-B3D535FDDC16}">
      <dsp:nvSpPr>
        <dsp:cNvPr id="0" name=""/>
        <dsp:cNvSpPr/>
      </dsp:nvSpPr>
      <dsp:spPr>
        <a:xfrm>
          <a:off x="1209861" y="4466308"/>
          <a:ext cx="1422764" cy="1327228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পানি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274651" y="4531098"/>
        <a:ext cx="1293184" cy="1197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0B76C-0478-49B3-8099-A1632F850D5B}">
      <dsp:nvSpPr>
        <dsp:cNvPr id="0" name=""/>
        <dsp:cNvSpPr/>
      </dsp:nvSpPr>
      <dsp:spPr>
        <a:xfrm>
          <a:off x="4114797" y="2567781"/>
          <a:ext cx="2753518" cy="2514599"/>
        </a:xfrm>
        <a:prstGeom prst="ellipse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শর্করার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অভাবজনিত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লক্ষণ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518040" y="2936035"/>
        <a:ext cx="1947032" cy="1778091"/>
      </dsp:txXfrm>
    </dsp:sp>
    <dsp:sp modelId="{2613806D-FD93-40ED-BD9F-16A44607D3FB}">
      <dsp:nvSpPr>
        <dsp:cNvPr id="0" name=""/>
        <dsp:cNvSpPr/>
      </dsp:nvSpPr>
      <dsp:spPr>
        <a:xfrm rot="16189416">
          <a:off x="5440905" y="2504799"/>
          <a:ext cx="93272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93272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485209" y="2518818"/>
        <a:ext cx="4663" cy="4663"/>
      </dsp:txXfrm>
    </dsp:sp>
    <dsp:sp modelId="{93DB2838-8BA6-474A-8CF3-CFE4A3F63013}">
      <dsp:nvSpPr>
        <dsp:cNvPr id="0" name=""/>
        <dsp:cNvSpPr/>
      </dsp:nvSpPr>
      <dsp:spPr>
        <a:xfrm>
          <a:off x="4343401" y="152390"/>
          <a:ext cx="2280843" cy="232212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অপুষ্টি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দেয়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677423" y="492458"/>
        <a:ext cx="1612799" cy="1641992"/>
      </dsp:txXfrm>
    </dsp:sp>
    <dsp:sp modelId="{119EA3EC-1B11-4413-AB63-27485F2105DB}">
      <dsp:nvSpPr>
        <dsp:cNvPr id="0" name=""/>
        <dsp:cNvSpPr/>
      </dsp:nvSpPr>
      <dsp:spPr>
        <a:xfrm rot="21516074">
          <a:off x="6867734" y="3767797"/>
          <a:ext cx="60031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60031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152883" y="3769140"/>
        <a:ext cx="30015" cy="30015"/>
      </dsp:txXfrm>
    </dsp:sp>
    <dsp:sp modelId="{7E8B98F0-80CD-4D73-BA5C-13D7BE1F43CF}">
      <dsp:nvSpPr>
        <dsp:cNvPr id="0" name=""/>
        <dsp:cNvSpPr/>
      </dsp:nvSpPr>
      <dsp:spPr>
        <a:xfrm>
          <a:off x="7467592" y="2643998"/>
          <a:ext cx="2287960" cy="220979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বিপাক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ক্রিয়ায়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802656" y="2967615"/>
        <a:ext cx="1617832" cy="1562561"/>
      </dsp:txXfrm>
    </dsp:sp>
    <dsp:sp modelId="{03F82E01-3AA0-4F2B-8257-7243D663F54B}">
      <dsp:nvSpPr>
        <dsp:cNvPr id="0" name=""/>
        <dsp:cNvSpPr/>
      </dsp:nvSpPr>
      <dsp:spPr>
        <a:xfrm rot="5403781">
          <a:off x="5440512" y="5115635"/>
          <a:ext cx="9921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9921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487638" y="5129506"/>
        <a:ext cx="4960" cy="4960"/>
      </dsp:txXfrm>
    </dsp:sp>
    <dsp:sp modelId="{01290596-0370-449A-A5E3-79E33C2AADBE}">
      <dsp:nvSpPr>
        <dsp:cNvPr id="0" name=""/>
        <dsp:cNvSpPr/>
      </dsp:nvSpPr>
      <dsp:spPr>
        <a:xfrm>
          <a:off x="4267194" y="5181593"/>
          <a:ext cx="2443551" cy="198869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হাইপোগ্লাইমিয়া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দেখা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দেয়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625044" y="5472831"/>
        <a:ext cx="1727851" cy="1406222"/>
      </dsp:txXfrm>
    </dsp:sp>
    <dsp:sp modelId="{DF6F7667-DA30-4A4F-AF33-4A080CA35484}">
      <dsp:nvSpPr>
        <dsp:cNvPr id="0" name=""/>
        <dsp:cNvSpPr/>
      </dsp:nvSpPr>
      <dsp:spPr>
        <a:xfrm rot="10975586">
          <a:off x="3647558" y="3726469"/>
          <a:ext cx="469696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69696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0664" y="3731078"/>
        <a:ext cx="23484" cy="23484"/>
      </dsp:txXfrm>
    </dsp:sp>
    <dsp:sp modelId="{5D98DB76-4A59-4C60-99DA-38D905522D38}">
      <dsp:nvSpPr>
        <dsp:cNvPr id="0" name=""/>
        <dsp:cNvSpPr/>
      </dsp:nvSpPr>
      <dsp:spPr>
        <a:xfrm>
          <a:off x="1371592" y="2491585"/>
          <a:ext cx="2277653" cy="2362197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বমি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বমি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ভাব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705147" y="2837521"/>
        <a:ext cx="1610543" cy="167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0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9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4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9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9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86FB-5842-4F2F-98D7-8DF4F73B8D35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4453-46D6-434F-90B3-44D4A0701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7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69" y="724758"/>
            <a:ext cx="11726917" cy="5386545"/>
          </a:xfrm>
          <a:custGeom>
            <a:avLst/>
            <a:gdLst>
              <a:gd name="connsiteX0" fmla="*/ 0 w 11695386"/>
              <a:gd name="connsiteY0" fmla="*/ 0 h 5386090"/>
              <a:gd name="connsiteX1" fmla="*/ 11695386 w 11695386"/>
              <a:gd name="connsiteY1" fmla="*/ 0 h 5386090"/>
              <a:gd name="connsiteX2" fmla="*/ 11695386 w 11695386"/>
              <a:gd name="connsiteY2" fmla="*/ 5386090 h 5386090"/>
              <a:gd name="connsiteX3" fmla="*/ 0 w 11695386"/>
              <a:gd name="connsiteY3" fmla="*/ 5386090 h 5386090"/>
              <a:gd name="connsiteX4" fmla="*/ 0 w 11695386"/>
              <a:gd name="connsiteY4" fmla="*/ 0 h 5386090"/>
              <a:gd name="connsiteX0" fmla="*/ 0 w 11695386"/>
              <a:gd name="connsiteY0" fmla="*/ 455 h 5386545"/>
              <a:gd name="connsiteX1" fmla="*/ 89338 w 11695386"/>
              <a:gd name="connsiteY1" fmla="*/ 31986 h 5386545"/>
              <a:gd name="connsiteX2" fmla="*/ 11695386 w 11695386"/>
              <a:gd name="connsiteY2" fmla="*/ 455 h 5386545"/>
              <a:gd name="connsiteX3" fmla="*/ 11695386 w 11695386"/>
              <a:gd name="connsiteY3" fmla="*/ 5386545 h 5386545"/>
              <a:gd name="connsiteX4" fmla="*/ 0 w 11695386"/>
              <a:gd name="connsiteY4" fmla="*/ 5386545 h 5386545"/>
              <a:gd name="connsiteX5" fmla="*/ 0 w 11695386"/>
              <a:gd name="connsiteY5" fmla="*/ 455 h 5386545"/>
              <a:gd name="connsiteX0" fmla="*/ 0 w 11695386"/>
              <a:gd name="connsiteY0" fmla="*/ 455 h 5386545"/>
              <a:gd name="connsiteX1" fmla="*/ 89338 w 11695386"/>
              <a:gd name="connsiteY1" fmla="*/ 31986 h 5386545"/>
              <a:gd name="connsiteX2" fmla="*/ 11695386 w 11695386"/>
              <a:gd name="connsiteY2" fmla="*/ 455 h 5386545"/>
              <a:gd name="connsiteX3" fmla="*/ 11695386 w 11695386"/>
              <a:gd name="connsiteY3" fmla="*/ 5386545 h 5386545"/>
              <a:gd name="connsiteX4" fmla="*/ 4409090 w 11695386"/>
              <a:gd name="connsiteY4" fmla="*/ 4745876 h 5386545"/>
              <a:gd name="connsiteX5" fmla="*/ 0 w 11695386"/>
              <a:gd name="connsiteY5" fmla="*/ 5386545 h 5386545"/>
              <a:gd name="connsiteX6" fmla="*/ 0 w 11695386"/>
              <a:gd name="connsiteY6" fmla="*/ 455 h 5386545"/>
              <a:gd name="connsiteX0" fmla="*/ 0 w 11695386"/>
              <a:gd name="connsiteY0" fmla="*/ 455 h 5386545"/>
              <a:gd name="connsiteX1" fmla="*/ 89338 w 11695386"/>
              <a:gd name="connsiteY1" fmla="*/ 31986 h 5386545"/>
              <a:gd name="connsiteX2" fmla="*/ 11695386 w 11695386"/>
              <a:gd name="connsiteY2" fmla="*/ 455 h 5386545"/>
              <a:gd name="connsiteX3" fmla="*/ 11695386 w 11695386"/>
              <a:gd name="connsiteY3" fmla="*/ 5386545 h 5386545"/>
              <a:gd name="connsiteX4" fmla="*/ 4409090 w 11695386"/>
              <a:gd name="connsiteY4" fmla="*/ 4745876 h 5386545"/>
              <a:gd name="connsiteX5" fmla="*/ 0 w 11695386"/>
              <a:gd name="connsiteY5" fmla="*/ 5386545 h 5386545"/>
              <a:gd name="connsiteX6" fmla="*/ 0 w 11695386"/>
              <a:gd name="connsiteY6" fmla="*/ 455 h 5386545"/>
              <a:gd name="connsiteX0" fmla="*/ 0 w 11726917"/>
              <a:gd name="connsiteY0" fmla="*/ 455 h 5386545"/>
              <a:gd name="connsiteX1" fmla="*/ 89338 w 11726917"/>
              <a:gd name="connsiteY1" fmla="*/ 31986 h 5386545"/>
              <a:gd name="connsiteX2" fmla="*/ 11695386 w 11726917"/>
              <a:gd name="connsiteY2" fmla="*/ 455 h 5386545"/>
              <a:gd name="connsiteX3" fmla="*/ 11726917 w 11726917"/>
              <a:gd name="connsiteY3" fmla="*/ 5228890 h 5386545"/>
              <a:gd name="connsiteX4" fmla="*/ 4409090 w 11726917"/>
              <a:gd name="connsiteY4" fmla="*/ 4745876 h 5386545"/>
              <a:gd name="connsiteX5" fmla="*/ 0 w 11726917"/>
              <a:gd name="connsiteY5" fmla="*/ 5386545 h 5386545"/>
              <a:gd name="connsiteX6" fmla="*/ 0 w 11726917"/>
              <a:gd name="connsiteY6" fmla="*/ 455 h 5386545"/>
              <a:gd name="connsiteX0" fmla="*/ 0 w 11726917"/>
              <a:gd name="connsiteY0" fmla="*/ 455 h 5386545"/>
              <a:gd name="connsiteX1" fmla="*/ 89338 w 11726917"/>
              <a:gd name="connsiteY1" fmla="*/ 31986 h 5386545"/>
              <a:gd name="connsiteX2" fmla="*/ 11695386 w 11726917"/>
              <a:gd name="connsiteY2" fmla="*/ 455 h 5386545"/>
              <a:gd name="connsiteX3" fmla="*/ 11726917 w 11726917"/>
              <a:gd name="connsiteY3" fmla="*/ 5228890 h 5386545"/>
              <a:gd name="connsiteX4" fmla="*/ 4503683 w 11726917"/>
              <a:gd name="connsiteY4" fmla="*/ 4856235 h 5386545"/>
              <a:gd name="connsiteX5" fmla="*/ 0 w 11726917"/>
              <a:gd name="connsiteY5" fmla="*/ 5386545 h 5386545"/>
              <a:gd name="connsiteX6" fmla="*/ 0 w 11726917"/>
              <a:gd name="connsiteY6" fmla="*/ 455 h 538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6917" h="5386545">
                <a:moveTo>
                  <a:pt x="0" y="455"/>
                </a:moveTo>
                <a:cubicBezTo>
                  <a:pt x="19269" y="-4800"/>
                  <a:pt x="70069" y="37241"/>
                  <a:pt x="89338" y="31986"/>
                </a:cubicBezTo>
                <a:lnTo>
                  <a:pt x="11695386" y="455"/>
                </a:lnTo>
                <a:lnTo>
                  <a:pt x="11726917" y="5228890"/>
                </a:lnTo>
                <a:cubicBezTo>
                  <a:pt x="9087945" y="5225541"/>
                  <a:pt x="8671910" y="5159129"/>
                  <a:pt x="4503683" y="4856235"/>
                </a:cubicBezTo>
                <a:lnTo>
                  <a:pt x="0" y="5386545"/>
                </a:lnTo>
                <a:lnTo>
                  <a:pt x="0" y="45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8915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aysha\Pictures\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447800"/>
            <a:ext cx="3886200" cy="246954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ysha\Pictures\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20" y="1458310"/>
            <a:ext cx="3941379" cy="245903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ysha\Pictures\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227787"/>
            <a:ext cx="3886200" cy="240386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ysha\Pictures\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20" y="4191000"/>
            <a:ext cx="3941379" cy="244064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6787082"/>
            <a:ext cx="8915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ysha\Pictures\F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52600"/>
            <a:ext cx="4015939" cy="31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ysha\Pictures\F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12" y="1752600"/>
            <a:ext cx="3823299" cy="31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ysha\Pictures\F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1752600"/>
            <a:ext cx="3810000" cy="31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10233"/>
            <a:ext cx="1219199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532134"/>
            <a:ext cx="12192000" cy="19389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8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1146353"/>
              </p:ext>
            </p:extLst>
          </p:nvPr>
        </p:nvGraphicFramePr>
        <p:xfrm>
          <a:off x="1066800" y="228600"/>
          <a:ext cx="109728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0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ysha\Pictures\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01" y="1752600"/>
            <a:ext cx="5119899" cy="41148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ysha\Pictures\F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12840"/>
            <a:ext cx="5181600" cy="415456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701" y="304800"/>
            <a:ext cx="106824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4350" y="6512178"/>
            <a:ext cx="1068249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Maysha\Pictures\F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2" y="1319048"/>
            <a:ext cx="4892567" cy="363395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Maysha\Pictures\F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19048"/>
            <a:ext cx="4892567" cy="366811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5833" y="5703313"/>
            <a:ext cx="1077573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খাদ্যগুলোর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কর-তা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52400"/>
            <a:ext cx="293238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sha\Pictures\F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31" y="1658006"/>
            <a:ext cx="5105400" cy="3867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Maysha\Pictures\F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658006"/>
            <a:ext cx="4997668" cy="3885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546131" y="162910"/>
            <a:ext cx="7696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363224"/>
            <a:ext cx="4343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aysha\Pictures\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3933"/>
            <a:ext cx="4953000" cy="4345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Maysha\Pictures\F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07" y="1504291"/>
            <a:ext cx="5087993" cy="4365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299545"/>
            <a:ext cx="11049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324600"/>
            <a:ext cx="11049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খসখসে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বয়স্কদের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চর্মরোগ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131379"/>
            <a:ext cx="2286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117348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কিলোক্যালরি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১                         খ) ২                      গ) ৪                        ঘ) ৯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যকৃতের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১৪ %                 খ) ১৬ %                    গ) ১৮%                   ঘ) ২০%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নাইট্রোজেনের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সমতারক্ষা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এসিটিক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এসকরবিক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অ্যামাইনো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758152"/>
            <a:ext cx="11734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(১) ৪,     (২)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(৩)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১৬ %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(৪)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অ্যামাইনো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118872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বয়স্কদের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চর্বির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সবগুলোর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হাইপোগ্লাইমিয়ার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ঘ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চর্বি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সহজপাচ্যতার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গুণক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ক) ৪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৩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 ২   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 ১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131379"/>
            <a:ext cx="2286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758152"/>
            <a:ext cx="11887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(৫)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(৬)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(৭)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(৮) 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4569" y="2171700"/>
            <a:ext cx="7696200" cy="403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868213" y="256187"/>
            <a:ext cx="9982200" cy="231884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3519" y="3786352"/>
            <a:ext cx="1638300" cy="243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86800" y="4191000"/>
            <a:ext cx="10668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4191000"/>
            <a:ext cx="1066800" cy="1371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3519" y="6210300"/>
            <a:ext cx="16383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8213" y="6781800"/>
            <a:ext cx="9982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8041" y="2286000"/>
            <a:ext cx="2667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0" y="2286000"/>
            <a:ext cx="2667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8483" y="3823836"/>
            <a:ext cx="5326117" cy="3046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মাহমুদুল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আলাউদ্দীন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শিফট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কালেক্টরেট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পাবনা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০১৭১০-৭৯৭৮৬৯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5824" y="3916169"/>
            <a:ext cx="2643352" cy="28623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২৪/০৮/১৭</a:t>
            </a:r>
          </a:p>
        </p:txBody>
      </p:sp>
      <p:pic>
        <p:nvPicPr>
          <p:cNvPr id="6" name="Picture 2" descr="C:\Users\Maysha\Desktop\S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59" y="228722"/>
            <a:ext cx="2625929" cy="3181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7" name="Group 6"/>
          <p:cNvGrpSpPr/>
          <p:nvPr/>
        </p:nvGrpSpPr>
        <p:grpSpPr>
          <a:xfrm>
            <a:off x="6718098" y="3684066"/>
            <a:ext cx="942653" cy="3272501"/>
            <a:chOff x="4453280" y="1835526"/>
            <a:chExt cx="2085975" cy="4285397"/>
          </a:xfrm>
        </p:grpSpPr>
        <p:grpSp>
          <p:nvGrpSpPr>
            <p:cNvPr id="8" name="Group 7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9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sha\Pictures\F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1887200" cy="7216775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066800" y="1349221"/>
            <a:ext cx="11658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dirty="0" err="1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1660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09600"/>
            <a:ext cx="6781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791200"/>
            <a:ext cx="6781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460390"/>
              </p:ext>
            </p:extLst>
          </p:nvPr>
        </p:nvGraphicFramePr>
        <p:xfrm>
          <a:off x="5905500" y="3276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5500" y="3276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7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"/>
            <a:ext cx="80405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aysha\Pictures\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799"/>
            <a:ext cx="3297622" cy="282757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ysha\Pictures\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83" y="4529959"/>
            <a:ext cx="3326767" cy="271416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ysha\Pictures\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55" y="4495800"/>
            <a:ext cx="3475368" cy="267474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ysha\Pictures\F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3297622" cy="268919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ysha\Pictures\F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54" y="1441228"/>
            <a:ext cx="3475368" cy="283414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ysha\Pictures\F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80" y="1441228"/>
            <a:ext cx="3329222" cy="274086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38200"/>
            <a:ext cx="7772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429000"/>
            <a:ext cx="91440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1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 ১১৫-১১৮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0134600" y="1066800"/>
            <a:ext cx="76200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4670534" y="236483"/>
            <a:ext cx="5105400" cy="22098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3276600"/>
            <a:ext cx="12649200" cy="366022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……….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ধরনেরে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402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9238797"/>
              </p:ext>
            </p:extLst>
          </p:nvPr>
        </p:nvGraphicFramePr>
        <p:xfrm>
          <a:off x="2590800" y="228600"/>
          <a:ext cx="7620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4372" y="6710855"/>
            <a:ext cx="754380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7366782"/>
              </p:ext>
            </p:extLst>
          </p:nvPr>
        </p:nvGraphicFramePr>
        <p:xfrm>
          <a:off x="2286000" y="381000"/>
          <a:ext cx="8610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78117" y="6800165"/>
            <a:ext cx="8763000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228600"/>
            <a:ext cx="2971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307" y="6684919"/>
            <a:ext cx="1174969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C-17\IMG20170808131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7" y="1586026"/>
            <a:ext cx="5595445" cy="4557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C-17\IMG20170807164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5597204" cy="459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541</Words>
  <Application>Microsoft Office PowerPoint</Application>
  <PresentationFormat>Custom</PresentationFormat>
  <Paragraphs>80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Maysha</dc:creator>
  <cp:lastModifiedBy>Maysha</cp:lastModifiedBy>
  <cp:revision>45</cp:revision>
  <dcterms:created xsi:type="dcterms:W3CDTF">2017-08-23T23:31:23Z</dcterms:created>
  <dcterms:modified xsi:type="dcterms:W3CDTF">2017-08-31T23:55:44Z</dcterms:modified>
</cp:coreProperties>
</file>